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3EA3533-DBEC-9C16-9A4E-D4F3A6FD4B5E}"/>
              </a:ext>
            </a:extLst>
          </p:cNvPr>
          <p:cNvSpPr txBox="1"/>
          <p:nvPr/>
        </p:nvSpPr>
        <p:spPr>
          <a:xfrm>
            <a:off x="383646" y="1040234"/>
            <a:ext cx="330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手作りしよう！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3EA1C5-CE7C-62AE-0AE7-79B926DE8E72}"/>
              </a:ext>
            </a:extLst>
          </p:cNvPr>
          <p:cNvSpPr txBox="1"/>
          <p:nvPr/>
        </p:nvSpPr>
        <p:spPr>
          <a:xfrm>
            <a:off x="1094125" y="2121348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本格中華まん教室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65E6B49-E4EE-C0BE-FD1A-E9F0821F448C}"/>
              </a:ext>
            </a:extLst>
          </p:cNvPr>
          <p:cNvSpPr/>
          <p:nvPr/>
        </p:nvSpPr>
        <p:spPr>
          <a:xfrm>
            <a:off x="1304488" y="4261607"/>
            <a:ext cx="6535024" cy="166102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１１月９日　１３時～１５時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ひし形 1">
            <a:extLst>
              <a:ext uri="{FF2B5EF4-FFF2-40B4-BE49-F238E27FC236}">
                <a16:creationId xmlns:a16="http://schemas.microsoft.com/office/drawing/2014/main" id="{DA56F73C-2644-A6B8-7030-ECD01FD0C66A}"/>
              </a:ext>
            </a:extLst>
          </p:cNvPr>
          <p:cNvSpPr/>
          <p:nvPr/>
        </p:nvSpPr>
        <p:spPr>
          <a:xfrm>
            <a:off x="383646" y="3132238"/>
            <a:ext cx="3122953" cy="1587617"/>
          </a:xfrm>
          <a:prstGeom prst="diamond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持ち物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AEE33E-1BEF-2FB0-4795-A9D62A581064}"/>
              </a:ext>
            </a:extLst>
          </p:cNvPr>
          <p:cNvSpPr txBox="1"/>
          <p:nvPr/>
        </p:nvSpPr>
        <p:spPr>
          <a:xfrm>
            <a:off x="4044609" y="3325881"/>
            <a:ext cx="17043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エプロン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タオル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筆記用具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A6C50D4-5269-47C8-4676-4FA838A14A84}"/>
              </a:ext>
            </a:extLst>
          </p:cNvPr>
          <p:cNvSpPr/>
          <p:nvPr/>
        </p:nvSpPr>
        <p:spPr>
          <a:xfrm>
            <a:off x="897622" y="813731"/>
            <a:ext cx="7348756" cy="1753299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ほかほかの中華まんを生地から手作りする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毎年大好評の講座です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CCBE70B-B99A-41E3-0931-75EB4B0110C8}"/>
              </a:ext>
            </a:extLst>
          </p:cNvPr>
          <p:cNvSpPr/>
          <p:nvPr/>
        </p:nvSpPr>
        <p:spPr>
          <a:xfrm>
            <a:off x="1640047" y="5285063"/>
            <a:ext cx="5863906" cy="104023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お申し込みなどの詳細は</a:t>
            </a:r>
            <a:r>
              <a:rPr kumimoji="1" lang="ja-JP" altLang="en-US" sz="2400" u="sng" dirty="0">
                <a:solidFill>
                  <a:schemeClr val="bg1"/>
                </a:solidFill>
              </a:rPr>
              <a:t>事務室</a:t>
            </a:r>
            <a:r>
              <a:rPr kumimoji="1" lang="ja-JP" altLang="en-US" sz="2400" dirty="0">
                <a:solidFill>
                  <a:schemeClr val="bg1"/>
                </a:solidFill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18</TotalTime>
  <Words>41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2024-01-24T01:16:26Z</dcterms:created>
  <dcterms:modified xsi:type="dcterms:W3CDTF">2024-05-01T07:34:50Z</dcterms:modified>
</cp:coreProperties>
</file>