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CCFFFF"/>
    <a:srgbClr val="FFFF99"/>
    <a:srgbClr val="FFFFCC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2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72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124080-9ABA-4673-88F1-39B1AE26816F}" type="datetimeFigureOut">
              <a:rPr kumimoji="1" lang="ja-JP" altLang="en-US" smtClean="0"/>
              <a:t>2024/5/16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610EC3-2355-4094-97F3-ABFCD58261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098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9B2F4-48EB-4BD7-AE87-AC75A8BBF5A8}" type="datetime1">
              <a:rPr kumimoji="1" lang="ja-JP" altLang="en-US" smtClean="0"/>
              <a:t>2024/5/16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BB9FE-F96C-4FD7-9055-1D1D6B5B8A97}" type="datetime1">
              <a:rPr kumimoji="1" lang="ja-JP" altLang="en-US" smtClean="0"/>
              <a:t>2024/5/16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EE878-A9E8-49EB-BACA-CD3FDBFF1C18}" type="datetime1">
              <a:rPr kumimoji="1" lang="ja-JP" altLang="en-US" smtClean="0"/>
              <a:t>2024/5/16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FBC9C-D1FF-473E-98E6-46FB022A6D8A}" type="datetime1">
              <a:rPr kumimoji="1" lang="ja-JP" altLang="en-US" smtClean="0"/>
              <a:t>2024/5/16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2D45F-EA52-487A-80B9-0B7B7E27E91D}" type="datetime1">
              <a:rPr kumimoji="1" lang="ja-JP" altLang="en-US" smtClean="0"/>
              <a:t>2024/5/16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F9305-6A84-48CA-BC18-9AFBAB337932}" type="datetime1">
              <a:rPr kumimoji="1" lang="ja-JP" altLang="en-US" smtClean="0"/>
              <a:t>2024/5/16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AFED1-F95B-448A-9146-DBC1E83AD93C}" type="datetime1">
              <a:rPr kumimoji="1" lang="ja-JP" altLang="en-US" smtClean="0"/>
              <a:t>2024/5/16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63D6F-DB87-4414-944B-030F3F9A7FBB}" type="datetime1">
              <a:rPr kumimoji="1" lang="ja-JP" altLang="en-US" smtClean="0"/>
              <a:t>2024/5/16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44EA8-0E2C-4714-A925-0E96130FFF15}" type="datetime1">
              <a:rPr kumimoji="1" lang="ja-JP" altLang="en-US" smtClean="0"/>
              <a:t>2024/5/16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88B7D-F718-41E3-B323-0C212BBA5D08}" type="datetime1">
              <a:rPr kumimoji="1" lang="ja-JP" altLang="en-US" smtClean="0"/>
              <a:t>2024/5/16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4F64D-45FD-473E-BCC9-6463381EB302}" type="datetime1">
              <a:rPr kumimoji="1" lang="ja-JP" altLang="en-US" smtClean="0"/>
              <a:t>2024/5/16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8D1B1-E0E6-48B2-BEA3-532F70247EE0}" type="datetime1">
              <a:rPr kumimoji="1" lang="ja-JP" altLang="en-US" smtClean="0"/>
              <a:t>2024/5/16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BA802E9-CCBF-1839-EA4C-CCB47090A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6CB9CD05-BBD2-C253-928C-7AB48864547F}"/>
              </a:ext>
            </a:extLst>
          </p:cNvPr>
          <p:cNvSpPr/>
          <p:nvPr/>
        </p:nvSpPr>
        <p:spPr>
          <a:xfrm>
            <a:off x="912827" y="1103819"/>
            <a:ext cx="7318346" cy="18323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コラボ弁当企画会議</a:t>
            </a:r>
            <a:endParaRPr kumimoji="1" lang="ja-JP" altLang="en-US" sz="8000" dirty="0">
              <a:solidFill>
                <a:schemeClr val="bg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CD3588C-19E9-5B60-43EB-921E93367714}"/>
              </a:ext>
            </a:extLst>
          </p:cNvPr>
          <p:cNvSpPr txBox="1"/>
          <p:nvPr/>
        </p:nvSpPr>
        <p:spPr>
          <a:xfrm>
            <a:off x="3279819" y="5960378"/>
            <a:ext cx="25843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株式会社みやこ屋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1F6351AC-CE98-2C2B-4702-3E7423394F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0129" y="3176675"/>
            <a:ext cx="3343742" cy="2543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032FA815-45DC-9810-F317-96D191D04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6086E38-51C0-0841-C770-A8D07EECFD6B}"/>
              </a:ext>
            </a:extLst>
          </p:cNvPr>
          <p:cNvSpPr txBox="1"/>
          <p:nvPr/>
        </p:nvSpPr>
        <p:spPr>
          <a:xfrm>
            <a:off x="327170" y="352337"/>
            <a:ext cx="44550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i="1" u="sng" dirty="0">
                <a:solidFill>
                  <a:srgbClr val="7030A0"/>
                </a:solidFill>
              </a:rPr>
              <a:t>地元の高校とコラボ</a:t>
            </a:r>
          </a:p>
        </p:txBody>
      </p:sp>
      <p:sp>
        <p:nvSpPr>
          <p:cNvPr id="3" name="四角形: メモ 2">
            <a:extLst>
              <a:ext uri="{FF2B5EF4-FFF2-40B4-BE49-F238E27FC236}">
                <a16:creationId xmlns:a16="http://schemas.microsoft.com/office/drawing/2014/main" id="{1F9E8026-3126-C489-4551-556114E495DF}"/>
              </a:ext>
            </a:extLst>
          </p:cNvPr>
          <p:cNvSpPr/>
          <p:nvPr/>
        </p:nvSpPr>
        <p:spPr>
          <a:xfrm>
            <a:off x="1438712" y="4270134"/>
            <a:ext cx="6266576" cy="1763100"/>
          </a:xfrm>
          <a:prstGeom prst="foldedCorner">
            <a:avLst/>
          </a:prstGeom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/>
              <a:t>市内の</a:t>
            </a:r>
            <a:r>
              <a:rPr kumimoji="1" lang="ja-JP" altLang="en-US" sz="2400" dirty="0"/>
              <a:t>高校に募集案内を送付したところ</a:t>
            </a:r>
            <a:endParaRPr kumimoji="1" lang="en-US" altLang="ja-JP" sz="24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400" dirty="0">
                <a:solidFill>
                  <a:schemeClr val="tx1"/>
                </a:solidFill>
              </a:rPr>
              <a:t>２０校</a:t>
            </a:r>
            <a:r>
              <a:rPr kumimoji="1" lang="ja-JP" altLang="en-US" sz="2400" dirty="0"/>
              <a:t>から応募がありました！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24721F4-F591-9C3E-F69C-6B3A17D83FB1}"/>
              </a:ext>
            </a:extLst>
          </p:cNvPr>
          <p:cNvSpPr txBox="1"/>
          <p:nvPr/>
        </p:nvSpPr>
        <p:spPr>
          <a:xfrm>
            <a:off x="3919220" y="2129470"/>
            <a:ext cx="459613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28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当社を知ってもらう</a:t>
            </a:r>
            <a:endParaRPr kumimoji="1" lang="en-US" altLang="ja-JP" sz="28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28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食に関心を持ってもらう</a:t>
            </a: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C117BA82-B1BF-D452-C047-E70E796C5717}"/>
              </a:ext>
            </a:extLst>
          </p:cNvPr>
          <p:cNvSpPr/>
          <p:nvPr/>
        </p:nvSpPr>
        <p:spPr>
          <a:xfrm>
            <a:off x="327170" y="2012162"/>
            <a:ext cx="3036815" cy="118872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</a:rPr>
              <a:t>目的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08EA7B07-7CF1-55A5-EB53-04FEF900E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4DCF1F4-16D4-B99F-9AFB-DEFA87A63D09}"/>
              </a:ext>
            </a:extLst>
          </p:cNvPr>
          <p:cNvSpPr txBox="1"/>
          <p:nvPr/>
        </p:nvSpPr>
        <p:spPr>
          <a:xfrm>
            <a:off x="327170" y="352337"/>
            <a:ext cx="30364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i="1" u="sng" dirty="0">
                <a:solidFill>
                  <a:srgbClr val="7030A0"/>
                </a:solidFill>
              </a:rPr>
              <a:t>コラボ先決定</a:t>
            </a:r>
          </a:p>
        </p:txBody>
      </p:sp>
      <p:graphicFrame>
        <p:nvGraphicFramePr>
          <p:cNvPr id="4" name="表 6">
            <a:extLst>
              <a:ext uri="{FF2B5EF4-FFF2-40B4-BE49-F238E27FC236}">
                <a16:creationId xmlns:a16="http://schemas.microsoft.com/office/drawing/2014/main" id="{8C885DD7-7435-B83B-C54A-5D92993E31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7788836"/>
              </p:ext>
            </p:extLst>
          </p:nvPr>
        </p:nvGraphicFramePr>
        <p:xfrm>
          <a:off x="327170" y="1907907"/>
          <a:ext cx="4756558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21080">
                  <a:extLst>
                    <a:ext uri="{9D8B030D-6E8A-4147-A177-3AD203B41FA5}">
                      <a16:colId xmlns:a16="http://schemas.microsoft.com/office/drawing/2014/main" val="728023245"/>
                    </a:ext>
                  </a:extLst>
                </a:gridCol>
                <a:gridCol w="2835478">
                  <a:extLst>
                    <a:ext uri="{9D8B030D-6E8A-4147-A177-3AD203B41FA5}">
                      <a16:colId xmlns:a16="http://schemas.microsoft.com/office/drawing/2014/main" val="4211028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dirty="0"/>
                        <a:t>学校名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メニュー名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72881099"/>
                  </a:ext>
                </a:extLst>
              </a:tr>
              <a:tr h="451209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栄農業高校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みやこよくばり弁当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02476291"/>
                  </a:ext>
                </a:extLst>
              </a:tr>
              <a:tr h="451209">
                <a:tc>
                  <a:txBody>
                    <a:bodyPr/>
                    <a:lstStyle/>
                    <a:p>
                      <a:r>
                        <a:rPr kumimoji="1" lang="ja-JP" altLang="en-US" sz="2400"/>
                        <a:t>池尾高校</a:t>
                      </a:r>
                      <a:endParaRPr kumimoji="1" lang="ja-JP" altLang="en-US" sz="2400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ふるさと弁当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079147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和田高校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彩り野菜弁当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8041568"/>
                  </a:ext>
                </a:extLst>
              </a:tr>
            </a:tbl>
          </a:graphicData>
        </a:graphic>
      </p:graphicFrame>
      <p:pic>
        <p:nvPicPr>
          <p:cNvPr id="10" name="図 9">
            <a:extLst>
              <a:ext uri="{FF2B5EF4-FFF2-40B4-BE49-F238E27FC236}">
                <a16:creationId xmlns:a16="http://schemas.microsoft.com/office/drawing/2014/main" id="{57C7E7B4-9702-FBF9-06A8-EDC3CB9F57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8553" y="1969819"/>
            <a:ext cx="2505075" cy="1704975"/>
          </a:xfrm>
          <a:prstGeom prst="rect">
            <a:avLst/>
          </a:prstGeom>
        </p:spPr>
      </p:pic>
      <p:sp>
        <p:nvSpPr>
          <p:cNvPr id="8" name="矢印: 五方向 7">
            <a:extLst>
              <a:ext uri="{FF2B5EF4-FFF2-40B4-BE49-F238E27FC236}">
                <a16:creationId xmlns:a16="http://schemas.microsoft.com/office/drawing/2014/main" id="{2B976018-BB1B-154F-4100-E13256BFD5CA}"/>
              </a:ext>
            </a:extLst>
          </p:cNvPr>
          <p:cNvSpPr/>
          <p:nvPr/>
        </p:nvSpPr>
        <p:spPr>
          <a:xfrm>
            <a:off x="327171" y="4640513"/>
            <a:ext cx="2650921" cy="1151892"/>
          </a:xfrm>
          <a:prstGeom prst="homePlate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次回会議までに</a:t>
            </a:r>
          </a:p>
        </p:txBody>
      </p:sp>
      <p:sp>
        <p:nvSpPr>
          <p:cNvPr id="3" name="四角形: 角度付き 2">
            <a:extLst>
              <a:ext uri="{FF2B5EF4-FFF2-40B4-BE49-F238E27FC236}">
                <a16:creationId xmlns:a16="http://schemas.microsoft.com/office/drawing/2014/main" id="{82C8ECCC-E146-2071-C3C3-3C0CC43A6002}"/>
              </a:ext>
            </a:extLst>
          </p:cNvPr>
          <p:cNvSpPr/>
          <p:nvPr/>
        </p:nvSpPr>
        <p:spPr>
          <a:xfrm>
            <a:off x="3336675" y="4584391"/>
            <a:ext cx="5402511" cy="1258348"/>
          </a:xfrm>
          <a:prstGeom prst="bevel">
            <a:avLst/>
          </a:prstGeom>
          <a:solidFill>
            <a:srgbClr val="FFCCFF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latin typeface="+mn-ea"/>
              </a:rPr>
              <a:t>生徒と打ち合わせをして</a:t>
            </a:r>
            <a:r>
              <a:rPr kumimoji="1" lang="ja-JP" altLang="en-US" sz="2000" dirty="0">
                <a:solidFill>
                  <a:srgbClr val="FF0000"/>
                </a:solidFill>
                <a:latin typeface="+mn-ea"/>
              </a:rPr>
              <a:t>試作を完成</a:t>
            </a:r>
            <a:r>
              <a:rPr kumimoji="1" lang="ja-JP" altLang="en-US" sz="2000" dirty="0">
                <a:latin typeface="+mn-ea"/>
              </a:rPr>
              <a:t>させる</a:t>
            </a: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133</TotalTime>
  <Words>79</Words>
  <PresentationFormat>画面に合わせる (4:3)</PresentationFormat>
  <Paragraphs>23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2024-01-24T01:18:15Z</dcterms:created>
  <dcterms:modified xsi:type="dcterms:W3CDTF">2024-05-16T07:35:52Z</dcterms:modified>
</cp:coreProperties>
</file>