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困っていること</a:t>
            </a:r>
            <a:endParaRPr 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06-4C63-9876-B0D6C523D15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06-4C63-9876-B0D6C523D15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06-4C63-9876-B0D6C523D15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C06-4C63-9876-B0D6C523D1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運動不足</c:v>
                </c:pt>
                <c:pt idx="1">
                  <c:v>栄養が偏りがち</c:v>
                </c:pt>
                <c:pt idx="2">
                  <c:v>記録が続かない</c:v>
                </c:pt>
                <c:pt idx="3">
                  <c:v>疲れが取れない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82</c:v>
                </c:pt>
                <c:pt idx="1">
                  <c:v>58</c:v>
                </c:pt>
                <c:pt idx="2">
                  <c:v>34</c:v>
                </c:pt>
                <c:pt idx="3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C06-4C63-9876-B0D6C523D15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25F25-22DB-4FAB-8929-B8AFFF3517C9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9863C-04B5-44AB-AC57-FF16700B0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5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62F8F-F034-4923-8E1A-0568F4E929E2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DFAD3-C19D-4FC6-B807-BE05DBF77DF2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7F15-4F43-4EAD-B3E0-33B15D415F61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D5A9-0655-49F3-BDE1-A7B4A4030CBB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A2F7-93D4-4C21-B1C3-1EF510086CAF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A95EB-B268-48C2-BD05-DFD2121CEFB9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60EC-2D23-478A-A3EC-28E0C9C9B785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938C-65C1-4103-9173-61429F4594FB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E7A-B1D4-4D0C-8184-1FDF20CAD684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F5B4-FE02-4875-B685-067BD4EFBDCD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EEDD2-EFD6-4946-A208-F80DD10FA3EB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622FD-5B70-4F94-937F-D6C75E019CBC}" type="datetime1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F34DC56-C32E-F0DB-A672-3E9449855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FA2393-A8A8-0B08-2E86-1AE42E6F8B5E}"/>
              </a:ext>
            </a:extLst>
          </p:cNvPr>
          <p:cNvSpPr txBox="1"/>
          <p:nvPr/>
        </p:nvSpPr>
        <p:spPr>
          <a:xfrm>
            <a:off x="4479633" y="3844498"/>
            <a:ext cx="1847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kumimoji="1" lang="ja-JP" altLang="en-US" sz="5400" dirty="0"/>
          </a:p>
        </p:txBody>
      </p:sp>
      <p:sp>
        <p:nvSpPr>
          <p:cNvPr id="11" name="スクロール: 横 10">
            <a:extLst>
              <a:ext uri="{FF2B5EF4-FFF2-40B4-BE49-F238E27FC236}">
                <a16:creationId xmlns:a16="http://schemas.microsoft.com/office/drawing/2014/main" id="{EE7179A0-CB9F-F023-E127-FC535F05BE6D}"/>
              </a:ext>
            </a:extLst>
          </p:cNvPr>
          <p:cNvSpPr/>
          <p:nvPr/>
        </p:nvSpPr>
        <p:spPr>
          <a:xfrm>
            <a:off x="1969960" y="1263978"/>
            <a:ext cx="5204081" cy="830997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アプリで楽しく生活習慣を改善</a:t>
            </a:r>
            <a:endParaRPr kumimoji="1" lang="en-US" altLang="ja-JP" sz="2400" b="1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3192429-6230-8398-3681-1DD6D05B79D5}"/>
              </a:ext>
            </a:extLst>
          </p:cNvPr>
          <p:cNvSpPr txBox="1"/>
          <p:nvPr/>
        </p:nvSpPr>
        <p:spPr>
          <a:xfrm>
            <a:off x="872106" y="2255975"/>
            <a:ext cx="73997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健康管理アプリのご紹介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FB8C45F8-9C40-4A61-E322-AE77D1D7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236" y="3603242"/>
            <a:ext cx="1819529" cy="275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E99D943-EF65-F010-0F5C-7F3668A2A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4045186D-C10B-0162-1973-C2C6DB1541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1922179"/>
              </p:ext>
            </p:extLst>
          </p:nvPr>
        </p:nvGraphicFramePr>
        <p:xfrm>
          <a:off x="1682656" y="1661302"/>
          <a:ext cx="5778688" cy="2980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7ED605-0FD5-26E8-F827-F1AFCB112E41}"/>
              </a:ext>
            </a:extLst>
          </p:cNvPr>
          <p:cNvSpPr txBox="1"/>
          <p:nvPr/>
        </p:nvSpPr>
        <p:spPr>
          <a:xfrm>
            <a:off x="361714" y="5206290"/>
            <a:ext cx="45801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7030A0"/>
                </a:solidFill>
              </a:rPr>
              <a:t>手軽に記録したい</a:t>
            </a:r>
            <a:endParaRPr kumimoji="1" lang="en-US" altLang="ja-JP" sz="2800" i="1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7030A0"/>
                </a:solidFill>
              </a:rPr>
              <a:t>総合的に健康を管理したい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57911004-90FF-7AFF-DFC7-F06C94447D0F}"/>
              </a:ext>
            </a:extLst>
          </p:cNvPr>
          <p:cNvSpPr/>
          <p:nvPr/>
        </p:nvSpPr>
        <p:spPr>
          <a:xfrm>
            <a:off x="361714" y="430306"/>
            <a:ext cx="4896136" cy="98970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健康管理は大変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719FF9D-6878-732F-A968-BE80FF594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114" y="4641518"/>
            <a:ext cx="1467055" cy="171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76DE1EC-912F-9983-2E94-453930406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5" name="表 6">
            <a:extLst>
              <a:ext uri="{FF2B5EF4-FFF2-40B4-BE49-F238E27FC236}">
                <a16:creationId xmlns:a16="http://schemas.microsoft.com/office/drawing/2014/main" id="{A4AADC7C-4737-73E6-E978-54D8BD1824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544322"/>
              </p:ext>
            </p:extLst>
          </p:nvPr>
        </p:nvGraphicFramePr>
        <p:xfrm>
          <a:off x="2161004" y="3146959"/>
          <a:ext cx="4821992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4392">
                  <a:extLst>
                    <a:ext uri="{9D8B030D-6E8A-4147-A177-3AD203B41FA5}">
                      <a16:colId xmlns:a16="http://schemas.microsoft.com/office/drawing/2014/main" val="1850105205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700266929"/>
                    </a:ext>
                  </a:extLst>
                </a:gridCol>
              </a:tblGrid>
              <a:tr h="3336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運動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おすすめ動画を毎日配信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049512"/>
                  </a:ext>
                </a:extLst>
              </a:tr>
              <a:tr h="3336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栄養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写真を撮るだけで記録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15007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ＡＩアドバイス機能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518546"/>
                  </a:ext>
                </a:extLst>
              </a:tr>
            </a:tbl>
          </a:graphicData>
        </a:graphic>
      </p:graphicFrame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079B372D-B1BE-D61E-BB78-DED1C3D71C54}"/>
              </a:ext>
            </a:extLst>
          </p:cNvPr>
          <p:cNvSpPr/>
          <p:nvPr/>
        </p:nvSpPr>
        <p:spPr>
          <a:xfrm>
            <a:off x="361714" y="5180156"/>
            <a:ext cx="4896136" cy="1018887"/>
          </a:xfrm>
          <a:prstGeom prst="homePlate">
            <a:avLst/>
          </a:prstGeom>
          <a:solidFill>
            <a:srgbClr val="FFC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ぜひダウンロードを！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14BEB3C-E15D-F416-8C0A-624BEC232A18}"/>
              </a:ext>
            </a:extLst>
          </p:cNvPr>
          <p:cNvSpPr/>
          <p:nvPr/>
        </p:nvSpPr>
        <p:spPr>
          <a:xfrm>
            <a:off x="361714" y="430306"/>
            <a:ext cx="4896136" cy="98970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アプリで解決</a:t>
            </a:r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26ABCA04-AC76-AEFF-A9C7-253DA4A1663D}"/>
              </a:ext>
            </a:extLst>
          </p:cNvPr>
          <p:cNvSpPr/>
          <p:nvPr/>
        </p:nvSpPr>
        <p:spPr>
          <a:xfrm>
            <a:off x="1324320" y="1695128"/>
            <a:ext cx="6495360" cy="1018887"/>
          </a:xfrm>
          <a:prstGeom prst="foldedCorner">
            <a:avLst>
              <a:gd name="adj" fmla="val 21607"/>
            </a:avLst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日々の生活や体調、運動や睡眠時間などを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総合的に管理</a:t>
            </a: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できるアプリです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7BE47B8-3A05-7BA6-E27D-E52D4D5F08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500" y="4951504"/>
            <a:ext cx="1476190" cy="14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353</TotalTime>
  <Words>76</Words>
  <PresentationFormat>画面に合わせる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2024-01-24T01:22:49Z</dcterms:created>
  <dcterms:modified xsi:type="dcterms:W3CDTF">2024-05-28T00:25:12Z</dcterms:modified>
</cp:coreProperties>
</file>