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満足度調査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満足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5A-4229-A699-B5AB89A5DC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普通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5A-4229-A699-B5AB89A5DC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不満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5A-4229-A699-B5AB89A5D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693885744"/>
        <c:axId val="693883224"/>
      </c:barChart>
      <c:catAx>
        <c:axId val="693885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883224"/>
        <c:crosses val="autoZero"/>
        <c:auto val="1"/>
        <c:lblAlgn val="ctr"/>
        <c:lblOffset val="100"/>
        <c:noMultiLvlLbl val="0"/>
      </c:catAx>
      <c:valAx>
        <c:axId val="693883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88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25F25-22DB-4FAB-8929-B8AFFF3517C9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9863C-04B5-44AB-AC57-FF16700B0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62F8F-F034-4923-8E1A-0568F4E929E2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FAD3-C19D-4FC6-B807-BE05DBF77DF2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7F15-4F43-4EAD-B3E0-33B15D415F61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D5A9-0655-49F3-BDE1-A7B4A4030CBB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A2F7-93D4-4C21-B1C3-1EF510086CAF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95EB-B268-48C2-BD05-DFD2121CEFB9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60EC-2D23-478A-A3EC-28E0C9C9B785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938C-65C1-4103-9173-61429F4594FB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E7A-B1D4-4D0C-8184-1FDF20CAD684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F5B4-FE02-4875-B685-067BD4EFBDCD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EEDD2-EFD6-4946-A208-F80DD10FA3EB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22FD-5B70-4F94-937F-D6C75E019CBC}" type="datetime1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F34DC56-C32E-F0DB-A672-3E944985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356C81-E260-9B55-8225-81CE96348850}"/>
              </a:ext>
            </a:extLst>
          </p:cNvPr>
          <p:cNvSpPr txBox="1"/>
          <p:nvPr/>
        </p:nvSpPr>
        <p:spPr>
          <a:xfrm>
            <a:off x="370114" y="1343839"/>
            <a:ext cx="7399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学生会館サンフラワー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D4BEA52-B790-5C27-0B92-CECE67A1E8DB}"/>
              </a:ext>
            </a:extLst>
          </p:cNvPr>
          <p:cNvSpPr/>
          <p:nvPr/>
        </p:nvSpPr>
        <p:spPr>
          <a:xfrm>
            <a:off x="5127172" y="4074867"/>
            <a:ext cx="3396342" cy="1197429"/>
          </a:xfrm>
          <a:prstGeom prst="ellipse">
            <a:avLst/>
          </a:prstGeom>
          <a:solidFill>
            <a:srgbClr val="CCFFFF"/>
          </a:solidFill>
          <a:ln w="1270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入居者募集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5571F13-410B-F876-D813-6C29FB00C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" y="3435332"/>
            <a:ext cx="41148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E99D943-EF65-F010-0F5C-7F3668A2A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151DADAE-44C1-C1A8-2B6B-08D18AB4BB8B}"/>
              </a:ext>
            </a:extLst>
          </p:cNvPr>
          <p:cNvSpPr/>
          <p:nvPr/>
        </p:nvSpPr>
        <p:spPr>
          <a:xfrm>
            <a:off x="304800" y="250371"/>
            <a:ext cx="4887686" cy="1240971"/>
          </a:xfrm>
          <a:prstGeom prst="horizontalScroll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当館について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FCC234-7491-F1B2-8AE9-11516D821D43}"/>
              </a:ext>
            </a:extLst>
          </p:cNvPr>
          <p:cNvSpPr txBox="1"/>
          <p:nvPr/>
        </p:nvSpPr>
        <p:spPr>
          <a:xfrm>
            <a:off x="1401901" y="1604684"/>
            <a:ext cx="6340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川島市中心部にある学生のための住まいです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03B9BA8-1F7B-3C8F-F9BE-9FB94F980A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083790"/>
              </p:ext>
            </p:extLst>
          </p:nvPr>
        </p:nvGraphicFramePr>
        <p:xfrm>
          <a:off x="1168052" y="2179692"/>
          <a:ext cx="6807897" cy="2950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F3C55316-6203-4E4C-893B-8A9A768589D9}"/>
              </a:ext>
            </a:extLst>
          </p:cNvPr>
          <p:cNvSpPr/>
          <p:nvPr/>
        </p:nvSpPr>
        <p:spPr>
          <a:xfrm>
            <a:off x="304800" y="5392514"/>
            <a:ext cx="3712029" cy="963837"/>
          </a:xfrm>
          <a:prstGeom prst="rightArrowCallou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魅力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411307-A52B-61AD-C9A0-F15B64CBF778}"/>
              </a:ext>
            </a:extLst>
          </p:cNvPr>
          <p:cNvSpPr txBox="1"/>
          <p:nvPr/>
        </p:nvSpPr>
        <p:spPr>
          <a:xfrm>
            <a:off x="4278085" y="5458934"/>
            <a:ext cx="2935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朝夕の食事付き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ネット利用料無料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76DE1EC-912F-9983-2E94-45393040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5DF128A2-2965-BA87-F6A1-EE1AFD0D9443}"/>
              </a:ext>
            </a:extLst>
          </p:cNvPr>
          <p:cNvSpPr/>
          <p:nvPr/>
        </p:nvSpPr>
        <p:spPr>
          <a:xfrm>
            <a:off x="304800" y="250371"/>
            <a:ext cx="4887686" cy="1240971"/>
          </a:xfrm>
          <a:prstGeom prst="horizontalScroll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セキュリティー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C29AEF5-D0A4-D25A-048F-BCA365606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775285"/>
              </p:ext>
            </p:extLst>
          </p:nvPr>
        </p:nvGraphicFramePr>
        <p:xfrm>
          <a:off x="957943" y="1839686"/>
          <a:ext cx="722811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1571">
                  <a:extLst>
                    <a:ext uri="{9D8B030D-6E8A-4147-A177-3AD203B41FA5}">
                      <a16:colId xmlns:a16="http://schemas.microsoft.com/office/drawing/2014/main" val="1840259963"/>
                    </a:ext>
                  </a:extLst>
                </a:gridCol>
                <a:gridCol w="4996543">
                  <a:extLst>
                    <a:ext uri="{9D8B030D-6E8A-4147-A177-3AD203B41FA5}">
                      <a16:colId xmlns:a16="http://schemas.microsoft.com/office/drawing/2014/main" val="25761269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管理人が常駐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相談できる大人がそばに居ます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457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ＩＣキー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部外者の入館を防ぎ出入りを記録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103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オートロック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78447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BCD7875-B372-51C9-9370-526C52F04A50}"/>
              </a:ext>
            </a:extLst>
          </p:cNvPr>
          <p:cNvSpPr txBox="1"/>
          <p:nvPr/>
        </p:nvSpPr>
        <p:spPr>
          <a:xfrm>
            <a:off x="2019058" y="3559630"/>
            <a:ext cx="5105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i="1" u="sng" dirty="0">
                <a:solidFill>
                  <a:srgbClr val="FF0000"/>
                </a:solidFill>
              </a:rPr>
              <a:t>初めての１人暮らし</a:t>
            </a:r>
            <a:r>
              <a:rPr kumimoji="1" lang="ja-JP" altLang="en-US" sz="2800" i="1" dirty="0"/>
              <a:t>でも安心です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292740C7-E037-7E8E-CD37-A27523FA4C2E}"/>
              </a:ext>
            </a:extLst>
          </p:cNvPr>
          <p:cNvSpPr/>
          <p:nvPr/>
        </p:nvSpPr>
        <p:spPr>
          <a:xfrm>
            <a:off x="3192235" y="4676318"/>
            <a:ext cx="4517248" cy="1183515"/>
          </a:xfrm>
          <a:prstGeom prst="wedgeRoundRectCallout">
            <a:avLst>
              <a:gd name="adj1" fmla="val -66735"/>
              <a:gd name="adj2" fmla="val -2237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申込方法などの詳しい内容は</a:t>
            </a:r>
            <a:endParaRPr kumimoji="1" lang="en-US" altLang="ja-JP" sz="2400" dirty="0"/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当館ホームページまで！</a:t>
            </a:r>
            <a:endParaRPr kumimoji="1" lang="ja-JP" altLang="en-US" sz="24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C4B3C08-F4BB-6363-E2FE-8DC3122A0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58411"/>
            <a:ext cx="1609725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</TotalTime>
  <Words>72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2024-01-24T01:22:49Z</dcterms:created>
  <dcterms:modified xsi:type="dcterms:W3CDTF">2024-03-12T04:21:30Z</dcterms:modified>
</cp:coreProperties>
</file>