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24" autoAdjust="0"/>
    <p:restoredTop sz="94660"/>
  </p:normalViewPr>
  <p:slideViewPr>
    <p:cSldViewPr snapToGrid="0">
      <p:cViewPr varScale="1">
        <p:scale>
          <a:sx n="66" d="100"/>
          <a:sy n="66" d="100"/>
        </p:scale>
        <p:origin x="90" y="9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2024/2/15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64012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2024/2/15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09914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2024/2/15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57513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2024/2/15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27144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2024/2/15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83110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2024/2/15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9564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2024/2/15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24729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2024/2/15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1497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2024/2/15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01491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2024/2/15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09778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2024/2/15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97395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545B25-41FF-4B85-BE88-580549DC4786}" type="datetimeFigureOut">
              <a:rPr kumimoji="1" lang="ja-JP" altLang="en-US" smtClean="0"/>
              <a:t>2024/2/15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1352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B78E2E9-107D-4BBC-938D-F580C1E5FA7A}"/>
              </a:ext>
            </a:extLst>
          </p:cNvPr>
          <p:cNvSpPr txBox="1"/>
          <p:nvPr/>
        </p:nvSpPr>
        <p:spPr>
          <a:xfrm>
            <a:off x="203096" y="188617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dirty="0"/>
              <a:t>受験番号　名前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6674C99C-0D8D-A9E3-2B40-AC8132C0FF86}"/>
              </a:ext>
            </a:extLst>
          </p:cNvPr>
          <p:cNvSpPr txBox="1"/>
          <p:nvPr/>
        </p:nvSpPr>
        <p:spPr>
          <a:xfrm>
            <a:off x="2831780" y="839963"/>
            <a:ext cx="348044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3200" b="1" dirty="0">
                <a:solidFill>
                  <a:srgbClr val="00B05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本田園芸株式会社</a:t>
            </a: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7A099532-B96F-6B3A-B7E9-4F40320001EE}"/>
              </a:ext>
            </a:extLst>
          </p:cNvPr>
          <p:cNvSpPr/>
          <p:nvPr/>
        </p:nvSpPr>
        <p:spPr>
          <a:xfrm>
            <a:off x="766059" y="1589746"/>
            <a:ext cx="7611882" cy="2454537"/>
          </a:xfrm>
          <a:prstGeom prst="rect">
            <a:avLst/>
          </a:prstGeom>
          <a:solidFill>
            <a:srgbClr val="FFFF99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5400" dirty="0"/>
              <a:t>庭のお手入れサービス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5280F7AF-C450-B33A-20AE-2815962B718A}"/>
              </a:ext>
            </a:extLst>
          </p:cNvPr>
          <p:cNvSpPr txBox="1"/>
          <p:nvPr/>
        </p:nvSpPr>
        <p:spPr>
          <a:xfrm>
            <a:off x="4674337" y="4971492"/>
            <a:ext cx="2709396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kumimoji="1" lang="ja-JP" altLang="en-US" sz="2800" dirty="0"/>
              <a:t>庭木の枝切り</a:t>
            </a:r>
            <a:endParaRPr kumimoji="1" lang="en-US" altLang="ja-JP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kumimoji="1" lang="ja-JP" altLang="en-US" sz="2800" dirty="0"/>
              <a:t>除草</a:t>
            </a:r>
            <a:endParaRPr kumimoji="1" lang="en-US" altLang="ja-JP" sz="2800" dirty="0"/>
          </a:p>
        </p:txBody>
      </p:sp>
      <p:sp>
        <p:nvSpPr>
          <p:cNvPr id="6" name="ひし形 5">
            <a:extLst>
              <a:ext uri="{FF2B5EF4-FFF2-40B4-BE49-F238E27FC236}">
                <a16:creationId xmlns:a16="http://schemas.microsoft.com/office/drawing/2014/main" id="{3D5AAA7F-9D81-378E-BD04-9CAAE6187B94}"/>
              </a:ext>
            </a:extLst>
          </p:cNvPr>
          <p:cNvSpPr/>
          <p:nvPr/>
        </p:nvSpPr>
        <p:spPr>
          <a:xfrm>
            <a:off x="401503" y="4590391"/>
            <a:ext cx="3652912" cy="1716309"/>
          </a:xfrm>
          <a:prstGeom prst="diamond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>
                <a:solidFill>
                  <a:schemeClr val="bg1"/>
                </a:solidFill>
              </a:rPr>
              <a:t>主な作業</a:t>
            </a:r>
          </a:p>
        </p:txBody>
      </p:sp>
    </p:spTree>
    <p:extLst>
      <p:ext uri="{BB962C8B-B14F-4D97-AF65-F5344CB8AC3E}">
        <p14:creationId xmlns:p14="http://schemas.microsoft.com/office/powerpoint/2010/main" val="29751756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楕円 4">
            <a:extLst>
              <a:ext uri="{FF2B5EF4-FFF2-40B4-BE49-F238E27FC236}">
                <a16:creationId xmlns:a16="http://schemas.microsoft.com/office/drawing/2014/main" id="{94A1085B-B552-8369-4FA2-C1E2296FF67F}"/>
              </a:ext>
            </a:extLst>
          </p:cNvPr>
          <p:cNvSpPr/>
          <p:nvPr/>
        </p:nvSpPr>
        <p:spPr>
          <a:xfrm>
            <a:off x="1324155" y="4627471"/>
            <a:ext cx="6495691" cy="1708029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800">
                <a:solidFill>
                  <a:schemeClr val="bg1"/>
                </a:solidFill>
              </a:rPr>
              <a:t>０５０－２５３８－６７４２</a:t>
            </a:r>
            <a:endParaRPr kumimoji="1" lang="en-US" altLang="ja-JP" sz="2800" dirty="0">
              <a:solidFill>
                <a:schemeClr val="bg1"/>
              </a:solidFill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5CAC87A-D2D6-9C2A-C84E-2C827A71732A}"/>
              </a:ext>
            </a:extLst>
          </p:cNvPr>
          <p:cNvSpPr txBox="1"/>
          <p:nvPr/>
        </p:nvSpPr>
        <p:spPr>
          <a:xfrm>
            <a:off x="1654374" y="3707757"/>
            <a:ext cx="58352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2400" i="1" dirty="0"/>
              <a:t>お見積もり無料！いつでもご相談ください！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BDE6E3E9-0492-94BE-12F8-56232CC4A275}"/>
              </a:ext>
            </a:extLst>
          </p:cNvPr>
          <p:cNvSpPr txBox="1"/>
          <p:nvPr/>
        </p:nvSpPr>
        <p:spPr>
          <a:xfrm>
            <a:off x="401503" y="388189"/>
            <a:ext cx="244169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400" u="sng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ＭＳ 明朝" panose="02020609040205080304" pitchFamily="17" charset="-128"/>
                <a:ea typeface="ＭＳ 明朝" panose="02020609040205080304" pitchFamily="17" charset="-128"/>
              </a:rPr>
              <a:t>年間管理</a:t>
            </a: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5E5ECB73-0A0C-2DAF-71B4-E58EF0578F5F}"/>
              </a:ext>
            </a:extLst>
          </p:cNvPr>
          <p:cNvSpPr/>
          <p:nvPr/>
        </p:nvSpPr>
        <p:spPr>
          <a:xfrm>
            <a:off x="845389" y="1478844"/>
            <a:ext cx="7453223" cy="1770864"/>
          </a:xfrm>
          <a:prstGeom prst="rect">
            <a:avLst/>
          </a:prstGeom>
          <a:solidFill>
            <a:srgbClr val="CCECFF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>
                <a:latin typeface="+mn-ea"/>
              </a:rPr>
              <a:t>スタッフが定期的に訪問し</a:t>
            </a:r>
            <a:endParaRPr kumimoji="1" lang="en-US" altLang="ja-JP" sz="3200" dirty="0">
              <a:latin typeface="+mn-ea"/>
            </a:endParaRPr>
          </a:p>
          <a:p>
            <a:pPr algn="ctr"/>
            <a:r>
              <a:rPr kumimoji="1" lang="ja-JP" altLang="en-US" sz="3200" dirty="0">
                <a:solidFill>
                  <a:srgbClr val="FF0000"/>
                </a:solidFill>
                <a:latin typeface="+mn-ea"/>
              </a:rPr>
              <a:t>１年を通じて</a:t>
            </a:r>
            <a:r>
              <a:rPr kumimoji="1" lang="ja-JP" altLang="en-US" sz="3200" dirty="0">
                <a:latin typeface="+mn-ea"/>
              </a:rPr>
              <a:t>庭を管理します</a:t>
            </a:r>
          </a:p>
        </p:txBody>
      </p:sp>
    </p:spTree>
    <p:extLst>
      <p:ext uri="{BB962C8B-B14F-4D97-AF65-F5344CB8AC3E}">
        <p14:creationId xmlns:p14="http://schemas.microsoft.com/office/powerpoint/2010/main" val="2007100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3" grpId="0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3">
      <a:majorFont>
        <a:latin typeface="ＭＳ Ｐゴシック"/>
        <a:ea typeface="ＭＳ Ｐゴシック"/>
        <a:cs typeface=""/>
      </a:majorFont>
      <a:minorFont>
        <a:latin typeface="ＭＳ Ｐゴシック"/>
        <a:ea typeface="ＭＳ Ｐゴシック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模範解答用テンプレート.potx" id="{1A030B98-4D43-42CB-AAEF-FB3C65187B94}" vid="{03FC9EA6-7C56-4303-BF38-E1D32B822D9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PR模範解答用テンプレート</Template>
  <TotalTime>6</TotalTime>
  <Words>43</Words>
  <PresentationFormat>画面に合わせる (4:3)</PresentationFormat>
  <Paragraphs>11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ＭＳ Ｐゴシック</vt:lpstr>
      <vt:lpstr>ＭＳ 明朝</vt:lpstr>
      <vt:lpstr>Arial</vt:lpstr>
      <vt:lpstr>Office テーマ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日本情報処理検定協会</dc:creator>
  <dcterms:created xsi:type="dcterms:W3CDTF">2024-01-24T01:16:26Z</dcterms:created>
  <dcterms:modified xsi:type="dcterms:W3CDTF">2024-02-15T04:57:32Z</dcterms:modified>
</cp:coreProperties>
</file>