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4" autoAdjust="0"/>
    <p:restoredTop sz="94660"/>
  </p:normalViewPr>
  <p:slideViewPr>
    <p:cSldViewPr snapToGrid="0">
      <p:cViewPr>
        <p:scale>
          <a:sx n="110" d="100"/>
          <a:sy n="110" d="100"/>
        </p:scale>
        <p:origin x="78" y="-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124080-9ABA-4673-88F1-39B1AE26816F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610EC3-2355-4094-97F3-ABFCD58261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098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B2F4-48EB-4BD7-AE87-AC75A8BBF5A8}" type="datetime1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BB9FE-F96C-4FD7-9055-1D1D6B5B8A97}" type="datetime1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EE878-A9E8-49EB-BACA-CD3FDBFF1C18}" type="datetime1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FBC9C-D1FF-473E-98E6-46FB022A6D8A}" type="datetime1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2D45F-EA52-487A-80B9-0B7B7E27E91D}" type="datetime1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F9305-6A84-48CA-BC18-9AFBAB337932}" type="datetime1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AFED1-F95B-448A-9146-DBC1E83AD93C}" type="datetime1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63D6F-DB87-4414-944B-030F3F9A7FBB}" type="datetime1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44EA8-0E2C-4714-A925-0E96130FFF15}" type="datetime1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88B7D-F718-41E3-B323-0C212BBA5D08}" type="datetime1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4F64D-45FD-473E-BCC9-6463381EB302}" type="datetime1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8D1B1-E0E6-48B2-BEA3-532F70247EE0}" type="datetime1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BA802E9-CCBF-1839-EA4C-CCB47090A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6CB9CD05-BBD2-C253-928C-7AB48864547F}"/>
              </a:ext>
            </a:extLst>
          </p:cNvPr>
          <p:cNvSpPr/>
          <p:nvPr/>
        </p:nvSpPr>
        <p:spPr>
          <a:xfrm>
            <a:off x="1111542" y="1006679"/>
            <a:ext cx="6920917" cy="2768367"/>
          </a:xfrm>
          <a:prstGeom prst="ellipse">
            <a:avLst/>
          </a:prstGeom>
          <a:solidFill>
            <a:srgbClr val="FF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u="sng" dirty="0"/>
              <a:t>愛犬にも休憩を</a:t>
            </a:r>
            <a:endParaRPr kumimoji="1" lang="en-US" altLang="ja-JP" sz="2800" u="sng" dirty="0"/>
          </a:p>
          <a:p>
            <a:pPr algn="ctr"/>
            <a:r>
              <a:rPr kumimoji="1" lang="ja-JP" altLang="en-US" sz="4800" dirty="0">
                <a:solidFill>
                  <a:srgbClr val="00B050"/>
                </a:solidFill>
              </a:rPr>
              <a:t>ドッグランオープン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D2E7C838-0A4B-8589-3D84-B25CB466E3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284" y="4041776"/>
            <a:ext cx="2752725" cy="2438400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47087E7-F326-38F7-4857-0BFA864B0B06}"/>
              </a:ext>
            </a:extLst>
          </p:cNvPr>
          <p:cNvSpPr txBox="1"/>
          <p:nvPr/>
        </p:nvSpPr>
        <p:spPr>
          <a:xfrm>
            <a:off x="4672668" y="4999366"/>
            <a:ext cx="31502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東条サービスエリア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032FA815-45DC-9810-F317-96D191D04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34E06B15-A978-6268-4ED5-136C30195BDB}"/>
              </a:ext>
            </a:extLst>
          </p:cNvPr>
          <p:cNvSpPr/>
          <p:nvPr/>
        </p:nvSpPr>
        <p:spPr>
          <a:xfrm>
            <a:off x="545284" y="377505"/>
            <a:ext cx="5587068" cy="107379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</a:rPr>
              <a:t>一緒にリフレッシュ</a:t>
            </a:r>
          </a:p>
        </p:txBody>
      </p:sp>
      <p:sp>
        <p:nvSpPr>
          <p:cNvPr id="4" name="四角形: メモ 3">
            <a:extLst>
              <a:ext uri="{FF2B5EF4-FFF2-40B4-BE49-F238E27FC236}">
                <a16:creationId xmlns:a16="http://schemas.microsoft.com/office/drawing/2014/main" id="{EAE18204-B30E-8E94-F62A-BE746E1D7DEA}"/>
              </a:ext>
            </a:extLst>
          </p:cNvPr>
          <p:cNvSpPr/>
          <p:nvPr/>
        </p:nvSpPr>
        <p:spPr>
          <a:xfrm>
            <a:off x="1438712" y="2133239"/>
            <a:ext cx="6266576" cy="1570838"/>
          </a:xfrm>
          <a:prstGeom prst="foldedCorner">
            <a:avLst/>
          </a:prstGeom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愛犬を連れた長時間ドライブの休憩に</a:t>
            </a:r>
            <a:endParaRPr kumimoji="1" lang="en-US" altLang="ja-JP" sz="2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2400" b="1" u="sng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ドッグランを活用</a:t>
            </a:r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してみませんか？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F0F0CBF-2A83-85C7-914B-6FF079919AC4}"/>
              </a:ext>
            </a:extLst>
          </p:cNvPr>
          <p:cNvSpPr txBox="1"/>
          <p:nvPr/>
        </p:nvSpPr>
        <p:spPr>
          <a:xfrm>
            <a:off x="4572000" y="4639624"/>
            <a:ext cx="299793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800" i="1" dirty="0"/>
              <a:t>足洗いシャワー</a:t>
            </a:r>
            <a:endParaRPr kumimoji="1" lang="en-US" altLang="ja-JP" sz="2800" i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800" i="1" dirty="0"/>
              <a:t>排せつボックス</a:t>
            </a:r>
          </a:p>
        </p:txBody>
      </p:sp>
      <p:sp>
        <p:nvSpPr>
          <p:cNvPr id="5" name="矢印: 五方向 4">
            <a:extLst>
              <a:ext uri="{FF2B5EF4-FFF2-40B4-BE49-F238E27FC236}">
                <a16:creationId xmlns:a16="http://schemas.microsoft.com/office/drawing/2014/main" id="{E9B7901E-7EB0-3695-52E7-F16FE7D7E7A0}"/>
              </a:ext>
            </a:extLst>
          </p:cNvPr>
          <p:cNvSpPr/>
          <p:nvPr/>
        </p:nvSpPr>
        <p:spPr>
          <a:xfrm>
            <a:off x="545285" y="4521058"/>
            <a:ext cx="3310024" cy="1191238"/>
          </a:xfrm>
          <a:prstGeom prst="homePlate">
            <a:avLst/>
          </a:prstGeom>
          <a:solidFill>
            <a:srgbClr val="FF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主な設備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B2FDADA9-102D-F62E-3A34-97C325DC08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549" y="4494151"/>
            <a:ext cx="1505160" cy="2019582"/>
          </a:xfrm>
          <a:prstGeom prst="rect">
            <a:avLst/>
          </a:prstGeom>
        </p:spPr>
      </p:pic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08EA7B07-7CF1-55A5-EB53-04FEF900E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0A3F15AA-1A1F-922E-521D-D137932CC189}"/>
              </a:ext>
            </a:extLst>
          </p:cNvPr>
          <p:cNvSpPr/>
          <p:nvPr/>
        </p:nvSpPr>
        <p:spPr>
          <a:xfrm>
            <a:off x="545284" y="377505"/>
            <a:ext cx="5587068" cy="107379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</a:rPr>
              <a:t>ペット用品も販売中</a:t>
            </a:r>
          </a:p>
        </p:txBody>
      </p:sp>
      <p:graphicFrame>
        <p:nvGraphicFramePr>
          <p:cNvPr id="4" name="表 6">
            <a:extLst>
              <a:ext uri="{FF2B5EF4-FFF2-40B4-BE49-F238E27FC236}">
                <a16:creationId xmlns:a16="http://schemas.microsoft.com/office/drawing/2014/main" id="{8C885DD7-7435-B83B-C54A-5D92993E31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0466295"/>
              </p:ext>
            </p:extLst>
          </p:nvPr>
        </p:nvGraphicFramePr>
        <p:xfrm>
          <a:off x="1686187" y="2368631"/>
          <a:ext cx="5771626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00712">
                  <a:extLst>
                    <a:ext uri="{9D8B030D-6E8A-4147-A177-3AD203B41FA5}">
                      <a16:colId xmlns:a16="http://schemas.microsoft.com/office/drawing/2014/main" val="728023245"/>
                    </a:ext>
                  </a:extLst>
                </a:gridCol>
                <a:gridCol w="3570914">
                  <a:extLst>
                    <a:ext uri="{9D8B030D-6E8A-4147-A177-3AD203B41FA5}">
                      <a16:colId xmlns:a16="http://schemas.microsoft.com/office/drawing/2014/main" val="4211028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dirty="0"/>
                        <a:t>おやつ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数種類ご用意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728810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お散歩用品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首輪・給水ボトルなど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024762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お土産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地域限定グッズ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8041568"/>
                  </a:ext>
                </a:extLst>
              </a:tr>
            </a:tbl>
          </a:graphicData>
        </a:graphic>
      </p:graphicFrame>
      <p:sp>
        <p:nvSpPr>
          <p:cNvPr id="5" name="吹き出し: 四角形 4">
            <a:extLst>
              <a:ext uri="{FF2B5EF4-FFF2-40B4-BE49-F238E27FC236}">
                <a16:creationId xmlns:a16="http://schemas.microsoft.com/office/drawing/2014/main" id="{C2F33666-D681-5331-EF67-01BB01701C1E}"/>
              </a:ext>
            </a:extLst>
          </p:cNvPr>
          <p:cNvSpPr/>
          <p:nvPr/>
        </p:nvSpPr>
        <p:spPr>
          <a:xfrm>
            <a:off x="2888959" y="4925585"/>
            <a:ext cx="4896024" cy="1156433"/>
          </a:xfrm>
          <a:prstGeom prst="wedgeRectCallout">
            <a:avLst>
              <a:gd name="adj1" fmla="val -62251"/>
              <a:gd name="adj2" fmla="val -1087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ぜひお立ち寄りください！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353</TotalTime>
  <Words>60</Words>
  <PresentationFormat>画面に合わせる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2024-01-24T01:18:15Z</dcterms:created>
  <dcterms:modified xsi:type="dcterms:W3CDTF">2024-02-21T05:42:16Z</dcterms:modified>
</cp:coreProperties>
</file>